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윤고딕" panose="020B0503000000000000" pitchFamily="34" charset="-127"/>
      <p:regular r:id="rId7"/>
    </p:embeddedFont>
    <p:embeddedFont>
      <p:font typeface="윤고딕 Light" panose="020B0503000000000000" pitchFamily="34" charset="-127"/>
      <p:regular r:id="rId8"/>
    </p:embeddedFont>
    <p:embeddedFont>
      <p:font typeface="윤고딕 Medium" panose="020B0603000000000000" pitchFamily="34" charset="-127"/>
      <p:regular r:id="rId9"/>
    </p:embeddedFont>
    <p:embeddedFont>
      <p:font typeface="윤고딕 Semi-Bold" panose="020B0603000000000000" pitchFamily="34" charset="-127"/>
      <p:regular r:id="rId10"/>
    </p:embeddedFont>
    <p:embeddedFont>
      <p:font typeface="TDTD한강고딕" panose="02000503000000000000" pitchFamily="2" charset="-127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02" autoAdjust="0"/>
    <p:restoredTop sz="94626" autoAdjust="0"/>
  </p:normalViewPr>
  <p:slideViewPr>
    <p:cSldViewPr>
      <p:cViewPr varScale="1">
        <p:scale>
          <a:sx n="58" d="100"/>
          <a:sy n="58" d="100"/>
        </p:scale>
        <p:origin x="272" y="9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png>
</file>

<file path=ppt/media/image2.sv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ore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4211267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ore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824304" y="2541737"/>
            <a:ext cx="6735940" cy="1503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179"/>
              </a:lnSpc>
              <a:spcBef>
                <a:spcPct val="0"/>
              </a:spcBef>
            </a:pPr>
            <a:r>
              <a:rPr lang="en-US" sz="86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팀 프로젝트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75196" y="4501780"/>
            <a:ext cx="14537608" cy="415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545454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대학생을 위한 발표용 프레젠테이션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38983" y="2541737"/>
            <a:ext cx="2370706" cy="1503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179"/>
              </a:lnSpc>
              <a:spcBef>
                <a:spcPct val="0"/>
              </a:spcBef>
            </a:pPr>
            <a:r>
              <a:rPr lang="en-US" sz="86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발표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500221" y="7760783"/>
            <a:ext cx="3912583" cy="36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라라나 대학교 경영경제학과 A팀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00221" y="8213417"/>
            <a:ext cx="3912583" cy="303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68"/>
              </a:lnSpc>
              <a:spcBef>
                <a:spcPct val="0"/>
              </a:spcBef>
            </a:pPr>
            <a:r>
              <a:rPr lang="en-US" sz="1763">
                <a:solidFill>
                  <a:srgbClr val="545454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이수진 | 전해원 | 김춘희 | 테디유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71929" y="2022124"/>
            <a:ext cx="55912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PROJECT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ore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ore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목차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138879" y="2333432"/>
            <a:ext cx="30004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LIST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00609" y="3730094"/>
            <a:ext cx="5171432" cy="357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설문조사 결과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성과 및 결론도출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향후 개선방향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Q&amp;A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134307" y="3730094"/>
            <a:ext cx="4722758" cy="357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</a:t>
            </a:r>
            <a:r>
              <a:rPr 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개요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7200"/>
              </a:lnSpc>
            </a:pP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팀</a:t>
            </a:r>
            <a:r>
              <a:rPr 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구성</a:t>
            </a:r>
            <a:r>
              <a:rPr 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및</a:t>
            </a:r>
            <a:r>
              <a:rPr 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역할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7200"/>
              </a:lnSpc>
            </a:pP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</a:t>
            </a:r>
            <a:r>
              <a:rPr 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진행과정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7200"/>
              </a:lnSpc>
            </a:pP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시장조사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138879" y="3730094"/>
            <a:ext cx="1136015" cy="357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01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02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03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05180" y="3730094"/>
            <a:ext cx="1136015" cy="357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05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06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07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08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ore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11099" y="1694012"/>
            <a:ext cx="6967659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프로젝트 개요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84632" y="2333432"/>
            <a:ext cx="30004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PROJECT</a:t>
            </a:r>
          </a:p>
        </p:txBody>
      </p:sp>
      <p:sp>
        <p:nvSpPr>
          <p:cNvPr id="9" name="AutoShape 9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ore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7406158" y="3831632"/>
            <a:ext cx="7653949" cy="823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6"/>
              </a:lnSpc>
            </a:pPr>
            <a:r>
              <a:rPr lang="en-US" sz="3200">
                <a:solidFill>
                  <a:srgbClr val="000000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프로젝트 주제를 적어주세요.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3420040" y="3960154"/>
            <a:ext cx="3417703" cy="899973"/>
            <a:chOff x="0" y="0"/>
            <a:chExt cx="900136" cy="23703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00136" cy="237030"/>
            </a:xfrm>
            <a:custGeom>
              <a:avLst/>
              <a:gdLst/>
              <a:ahLst/>
              <a:cxnLst/>
              <a:rect l="l" t="t" r="r" b="b"/>
              <a:pathLst>
                <a:path w="900136" h="237030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20040" y="3756951"/>
            <a:ext cx="3417703" cy="925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선정 주제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3411099" y="5425281"/>
            <a:ext cx="3417703" cy="899973"/>
            <a:chOff x="0" y="0"/>
            <a:chExt cx="900136" cy="23703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00136" cy="237030"/>
            </a:xfrm>
            <a:custGeom>
              <a:avLst/>
              <a:gdLst/>
              <a:ahLst/>
              <a:cxnLst/>
              <a:rect l="l" t="t" r="r" b="b"/>
              <a:pathLst>
                <a:path w="900136" h="237030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411099" y="5222078"/>
            <a:ext cx="3417703" cy="925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연구 기간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3411099" y="6887230"/>
            <a:ext cx="3417703" cy="899973"/>
            <a:chOff x="0" y="0"/>
            <a:chExt cx="900136" cy="23703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900136" cy="237030"/>
            </a:xfrm>
            <a:custGeom>
              <a:avLst/>
              <a:gdLst/>
              <a:ahLst/>
              <a:cxnLst/>
              <a:rect l="l" t="t" r="r" b="b"/>
              <a:pathLst>
                <a:path w="900136" h="237030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3411099" y="6684026"/>
            <a:ext cx="3426644" cy="925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목표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406158" y="5296759"/>
            <a:ext cx="7653949" cy="823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6"/>
              </a:lnSpc>
            </a:pPr>
            <a:r>
              <a:rPr lang="en-US" sz="3200">
                <a:solidFill>
                  <a:srgbClr val="000000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프로젝트 연구기간을 적어주세요.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406158" y="6758707"/>
            <a:ext cx="7653949" cy="823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6"/>
              </a:lnSpc>
            </a:pPr>
            <a:r>
              <a:rPr lang="en-US" sz="3200">
                <a:solidFill>
                  <a:srgbClr val="000000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프로젝트 목표를 적어주세요.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ore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605144" y="3763308"/>
            <a:ext cx="3417703" cy="4962525"/>
            <a:chOff x="0" y="0"/>
            <a:chExt cx="900136" cy="130700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00136" cy="1307002"/>
            </a:xfrm>
            <a:custGeom>
              <a:avLst/>
              <a:gdLst/>
              <a:ahLst/>
              <a:cxnLst/>
              <a:rect l="l" t="t" r="r" b="b"/>
              <a:pathLst>
                <a:path w="900136" h="1307002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1273024"/>
                  </a:lnTo>
                  <a:cubicBezTo>
                    <a:pt x="900136" y="1291790"/>
                    <a:pt x="884923" y="1307002"/>
                    <a:pt x="866157" y="1307002"/>
                  </a:cubicBezTo>
                  <a:lnTo>
                    <a:pt x="33979" y="1307002"/>
                  </a:lnTo>
                  <a:cubicBezTo>
                    <a:pt x="15213" y="1307002"/>
                    <a:pt x="0" y="1291790"/>
                    <a:pt x="0" y="1273024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00136" cy="1345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184772" y="3763308"/>
            <a:ext cx="3417703" cy="4962525"/>
            <a:chOff x="0" y="0"/>
            <a:chExt cx="900136" cy="130700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00136" cy="1307002"/>
            </a:xfrm>
            <a:custGeom>
              <a:avLst/>
              <a:gdLst/>
              <a:ahLst/>
              <a:cxnLst/>
              <a:rect l="l" t="t" r="r" b="b"/>
              <a:pathLst>
                <a:path w="900136" h="1307002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1273024"/>
                  </a:lnTo>
                  <a:cubicBezTo>
                    <a:pt x="900136" y="1291790"/>
                    <a:pt x="884923" y="1307002"/>
                    <a:pt x="866157" y="1307002"/>
                  </a:cubicBezTo>
                  <a:lnTo>
                    <a:pt x="33979" y="1307002"/>
                  </a:lnTo>
                  <a:cubicBezTo>
                    <a:pt x="15213" y="1307002"/>
                    <a:pt x="0" y="1291790"/>
                    <a:pt x="0" y="1273024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900136" cy="1345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764400" y="3763308"/>
            <a:ext cx="3417703" cy="4962525"/>
            <a:chOff x="0" y="0"/>
            <a:chExt cx="900136" cy="130700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00136" cy="1307002"/>
            </a:xfrm>
            <a:custGeom>
              <a:avLst/>
              <a:gdLst/>
              <a:ahLst/>
              <a:cxnLst/>
              <a:rect l="l" t="t" r="r" b="b"/>
              <a:pathLst>
                <a:path w="900136" h="1307002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1273024"/>
                  </a:lnTo>
                  <a:cubicBezTo>
                    <a:pt x="900136" y="1291790"/>
                    <a:pt x="884923" y="1307002"/>
                    <a:pt x="866157" y="1307002"/>
                  </a:cubicBezTo>
                  <a:lnTo>
                    <a:pt x="33979" y="1307002"/>
                  </a:lnTo>
                  <a:cubicBezTo>
                    <a:pt x="15213" y="1307002"/>
                    <a:pt x="0" y="1291790"/>
                    <a:pt x="0" y="1273024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900136" cy="1345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8" name="AutoShape 18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ore-KR" altLang="en-US"/>
          </a:p>
        </p:txBody>
      </p:sp>
      <p:grpSp>
        <p:nvGrpSpPr>
          <p:cNvPr id="21" name="Group 21"/>
          <p:cNvGrpSpPr/>
          <p:nvPr/>
        </p:nvGrpSpPr>
        <p:grpSpPr>
          <a:xfrm>
            <a:off x="5937237" y="4052542"/>
            <a:ext cx="2753518" cy="2168217"/>
            <a:chOff x="0" y="0"/>
            <a:chExt cx="1032212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32212" cy="812800"/>
            </a:xfrm>
            <a:custGeom>
              <a:avLst/>
              <a:gdLst/>
              <a:ahLst/>
              <a:cxnLst/>
              <a:rect l="l" t="t" r="r" b="b"/>
              <a:pathLst>
                <a:path w="1032212" h="812800">
                  <a:moveTo>
                    <a:pt x="0" y="0"/>
                  </a:moveTo>
                  <a:lnTo>
                    <a:pt x="1032212" y="0"/>
                  </a:lnTo>
                  <a:lnTo>
                    <a:pt x="103221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4"/>
              <a:stretch>
                <a:fillRect l="-8117" t="-18797" r="-8158" b="-102835"/>
              </a:stretch>
            </a:blipFill>
          </p:spPr>
          <p:txBody>
            <a:bodyPr/>
            <a:lstStyle/>
            <a:p>
              <a:endParaRPr lang="ko-Kore-KR" altLang="en-US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516865" y="4052542"/>
            <a:ext cx="2753518" cy="2168217"/>
            <a:chOff x="0" y="0"/>
            <a:chExt cx="1032212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32212" cy="812800"/>
            </a:xfrm>
            <a:custGeom>
              <a:avLst/>
              <a:gdLst/>
              <a:ahLst/>
              <a:cxnLst/>
              <a:rect l="l" t="t" r="r" b="b"/>
              <a:pathLst>
                <a:path w="1032212" h="812800">
                  <a:moveTo>
                    <a:pt x="0" y="0"/>
                  </a:moveTo>
                  <a:lnTo>
                    <a:pt x="1032212" y="0"/>
                  </a:lnTo>
                  <a:lnTo>
                    <a:pt x="103221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5"/>
              <a:stretch>
                <a:fillRect l="-1383" t="-3876" r="-4998" b="-98900"/>
              </a:stretch>
            </a:blipFill>
          </p:spPr>
          <p:txBody>
            <a:bodyPr/>
            <a:lstStyle/>
            <a:p>
              <a:endParaRPr lang="ko-Kore-KR" altLang="en-US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3096493" y="4052542"/>
            <a:ext cx="2753518" cy="2168217"/>
            <a:chOff x="0" y="0"/>
            <a:chExt cx="1032212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32212" cy="812800"/>
            </a:xfrm>
            <a:custGeom>
              <a:avLst/>
              <a:gdLst/>
              <a:ahLst/>
              <a:cxnLst/>
              <a:rect l="l" t="t" r="r" b="b"/>
              <a:pathLst>
                <a:path w="1032212" h="812800">
                  <a:moveTo>
                    <a:pt x="0" y="0"/>
                  </a:moveTo>
                  <a:lnTo>
                    <a:pt x="1032212" y="0"/>
                  </a:lnTo>
                  <a:lnTo>
                    <a:pt x="103221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6"/>
              <a:stretch>
                <a:fillRect l="-129279" t="-118535" r="-85945" b="-428444"/>
              </a:stretch>
            </a:blipFill>
          </p:spPr>
          <p:txBody>
            <a:bodyPr/>
            <a:lstStyle/>
            <a:p>
              <a:endParaRPr lang="ko-Kore-KR" altLang="en-US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02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411099" y="1694012"/>
            <a:ext cx="6967659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팀 구성 및 역할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008608" y="2333432"/>
            <a:ext cx="52483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TEAM MEMBER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387218" y="6335745"/>
            <a:ext cx="2690755" cy="59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 u="none" strike="noStrike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리더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968618" y="6335745"/>
            <a:ext cx="2690755" cy="59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기획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548246" y="6335745"/>
            <a:ext cx="2690755" cy="59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시장 조사 및 발표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127874" y="6335745"/>
            <a:ext cx="2690755" cy="59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설문조사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5968618" y="7741926"/>
            <a:ext cx="2690755" cy="56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역할을 적어주세요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548246" y="7741926"/>
            <a:ext cx="2690755" cy="56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역할을 적어주세요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3127874" y="7741926"/>
            <a:ext cx="2690755" cy="56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역할을 적어주세요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5944E3CE-A866-B3D2-AFDE-9A1A3999D74F}"/>
              </a:ext>
            </a:extLst>
          </p:cNvPr>
          <p:cNvGrpSpPr/>
          <p:nvPr/>
        </p:nvGrpSpPr>
        <p:grpSpPr>
          <a:xfrm>
            <a:off x="2023744" y="3763308"/>
            <a:ext cx="3417703" cy="4962525"/>
            <a:chOff x="2023744" y="3763308"/>
            <a:chExt cx="3417703" cy="4962525"/>
          </a:xfrm>
        </p:grpSpPr>
        <p:grpSp>
          <p:nvGrpSpPr>
            <p:cNvPr id="6" name="Group 6"/>
            <p:cNvGrpSpPr/>
            <p:nvPr/>
          </p:nvGrpSpPr>
          <p:grpSpPr>
            <a:xfrm>
              <a:off x="2023744" y="3763308"/>
              <a:ext cx="3417703" cy="4962525"/>
              <a:chOff x="0" y="0"/>
              <a:chExt cx="900136" cy="1307002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900136" cy="1307002"/>
              </a:xfrm>
              <a:custGeom>
                <a:avLst/>
                <a:gdLst/>
                <a:ahLst/>
                <a:cxnLst/>
                <a:rect l="l" t="t" r="r" b="b"/>
                <a:pathLst>
                  <a:path w="900136" h="1307002">
                    <a:moveTo>
                      <a:pt x="33979" y="0"/>
                    </a:moveTo>
                    <a:lnTo>
                      <a:pt x="866157" y="0"/>
                    </a:lnTo>
                    <a:cubicBezTo>
                      <a:pt x="884923" y="0"/>
                      <a:pt x="900136" y="15213"/>
                      <a:pt x="900136" y="33979"/>
                    </a:cubicBezTo>
                    <a:lnTo>
                      <a:pt x="900136" y="1273024"/>
                    </a:lnTo>
                    <a:cubicBezTo>
                      <a:pt x="900136" y="1291790"/>
                      <a:pt x="884923" y="1307002"/>
                      <a:pt x="866157" y="1307002"/>
                    </a:cubicBezTo>
                    <a:lnTo>
                      <a:pt x="33979" y="1307002"/>
                    </a:lnTo>
                    <a:cubicBezTo>
                      <a:pt x="15213" y="1307002"/>
                      <a:pt x="0" y="1291790"/>
                      <a:pt x="0" y="1273024"/>
                    </a:cubicBezTo>
                    <a:lnTo>
                      <a:pt x="0" y="33979"/>
                    </a:lnTo>
                    <a:cubicBezTo>
                      <a:pt x="0" y="15213"/>
                      <a:pt x="15213" y="0"/>
                      <a:pt x="33979" y="0"/>
                    </a:cubicBezTo>
                    <a:close/>
                  </a:path>
                </a:pathLst>
              </a:custGeom>
              <a:solidFill>
                <a:srgbClr val="F0EAEB"/>
              </a:solidFill>
            </p:spPr>
            <p:txBody>
              <a:bodyPr/>
              <a:lstStyle/>
              <a:p>
                <a:endParaRPr lang="ko-Kore-KR" altLang="en-US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900136" cy="134510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2355837" y="4052542"/>
              <a:ext cx="2753518" cy="2168217"/>
              <a:chOff x="0" y="0"/>
              <a:chExt cx="1032212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03221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1032212" h="812800">
                    <a:moveTo>
                      <a:pt x="0" y="0"/>
                    </a:moveTo>
                    <a:lnTo>
                      <a:pt x="1032212" y="0"/>
                    </a:lnTo>
                    <a:lnTo>
                      <a:pt x="1032212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blipFill>
                <a:blip r:embed="rId7"/>
                <a:stretch>
                  <a:fillRect l="-41759" t="-30514" r="-30125" b="-197116"/>
                </a:stretch>
              </a:blipFill>
            </p:spPr>
            <p:txBody>
              <a:bodyPr/>
              <a:lstStyle/>
              <a:p>
                <a:endParaRPr lang="ko-Kore-KR" altLang="en-US" dirty="0"/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442E673A-C48D-E71D-2A4F-CFC338682A40}"/>
                </a:ext>
              </a:extLst>
            </p:cNvPr>
            <p:cNvGrpSpPr/>
            <p:nvPr/>
          </p:nvGrpSpPr>
          <p:grpSpPr>
            <a:xfrm>
              <a:off x="2387218" y="6600865"/>
              <a:ext cx="2690755" cy="1706061"/>
              <a:chOff x="2387218" y="6600865"/>
              <a:chExt cx="2690755" cy="1706061"/>
            </a:xfrm>
          </p:grpSpPr>
          <p:sp>
            <p:nvSpPr>
              <p:cNvPr id="34" name="TextBox 34"/>
              <p:cNvSpPr txBox="1"/>
              <p:nvPr/>
            </p:nvSpPr>
            <p:spPr>
              <a:xfrm>
                <a:off x="2387218" y="7741926"/>
                <a:ext cx="2690755" cy="565000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5016"/>
                  </a:lnSpc>
                </a:pPr>
                <a:r>
                  <a:rPr lang="en-US" sz="2200" dirty="0" err="1">
                    <a:solidFill>
                      <a:srgbClr val="000000"/>
                    </a:solidFill>
                    <a:latin typeface="윤고딕"/>
                    <a:ea typeface="윤고딕"/>
                    <a:cs typeface="윤고딕"/>
                    <a:sym typeface="윤고딕"/>
                  </a:rPr>
                  <a:t>역할을</a:t>
                </a:r>
                <a:r>
                  <a:rPr lang="en-US" sz="2200" dirty="0">
                    <a:solidFill>
                      <a:srgbClr val="000000"/>
                    </a:solidFill>
                    <a:latin typeface="윤고딕"/>
                    <a:ea typeface="윤고딕"/>
                    <a:cs typeface="윤고딕"/>
                    <a:sym typeface="윤고딕"/>
                  </a:rPr>
                  <a:t> </a:t>
                </a:r>
                <a:r>
                  <a:rPr lang="en-US" sz="2200" dirty="0" err="1">
                    <a:solidFill>
                      <a:srgbClr val="000000"/>
                    </a:solidFill>
                    <a:latin typeface="윤고딕"/>
                    <a:ea typeface="윤고딕"/>
                    <a:cs typeface="윤고딕"/>
                    <a:sym typeface="윤고딕"/>
                  </a:rPr>
                  <a:t>적어주세요</a:t>
                </a:r>
                <a:endParaRPr lang="en-US" sz="2200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endParaRPr>
              </a:p>
            </p:txBody>
          </p:sp>
          <p:sp>
            <p:nvSpPr>
              <p:cNvPr id="38" name="TextBox 38"/>
              <p:cNvSpPr txBox="1"/>
              <p:nvPr/>
            </p:nvSpPr>
            <p:spPr>
              <a:xfrm>
                <a:off x="2387218" y="6600865"/>
                <a:ext cx="2690755" cy="974216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8664"/>
                  </a:lnSpc>
                </a:pPr>
                <a:r>
                  <a:rPr lang="en-US" sz="3800" dirty="0" err="1">
                    <a:solidFill>
                      <a:srgbClr val="000000"/>
                    </a:solidFill>
                    <a:latin typeface="TDTD한강고딕"/>
                    <a:ea typeface="TDTD한강고딕"/>
                    <a:cs typeface="TDTD한강고딕"/>
                    <a:sym typeface="TDTD한강고딕"/>
                  </a:rPr>
                  <a:t>이수진</a:t>
                </a:r>
                <a:endParaRPr lang="en-US" sz="3800" dirty="0">
                  <a:solidFill>
                    <a:srgbClr val="000000"/>
                  </a:solidFill>
                  <a:latin typeface="TDTD한강고딕"/>
                  <a:ea typeface="TDTD한강고딕"/>
                  <a:cs typeface="TDTD한강고딕"/>
                  <a:sym typeface="TDTD한강고딕"/>
                </a:endParaRPr>
              </a:p>
            </p:txBody>
          </p:sp>
        </p:grpSp>
      </p:grpSp>
      <p:sp>
        <p:nvSpPr>
          <p:cNvPr id="39" name="TextBox 39"/>
          <p:cNvSpPr txBox="1"/>
          <p:nvPr/>
        </p:nvSpPr>
        <p:spPr>
          <a:xfrm>
            <a:off x="5968618" y="6600865"/>
            <a:ext cx="2690755" cy="974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4"/>
              </a:lnSpc>
            </a:pPr>
            <a:r>
              <a:rPr lang="en-US" sz="38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김춘희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548246" y="6600865"/>
            <a:ext cx="2690755" cy="974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4"/>
              </a:lnSpc>
            </a:pPr>
            <a:r>
              <a:rPr lang="en-US" sz="38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전해원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3127874" y="6600865"/>
            <a:ext cx="2690755" cy="974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4"/>
              </a:lnSpc>
            </a:pPr>
            <a:r>
              <a:rPr lang="en-US" sz="38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테디유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ore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ore-KR" altLang="en-US"/>
          </a:p>
        </p:txBody>
      </p:sp>
      <p:grpSp>
        <p:nvGrpSpPr>
          <p:cNvPr id="7" name="Group 7"/>
          <p:cNvGrpSpPr/>
          <p:nvPr/>
        </p:nvGrpSpPr>
        <p:grpSpPr>
          <a:xfrm rot="5400000">
            <a:off x="5313809" y="5281590"/>
            <a:ext cx="418974" cy="294474"/>
            <a:chOff x="0" y="0"/>
            <a:chExt cx="812800" cy="57127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571273"/>
            </a:xfrm>
            <a:custGeom>
              <a:avLst/>
              <a:gdLst/>
              <a:ahLst/>
              <a:cxnLst/>
              <a:rect l="l" t="t" r="r" b="b"/>
              <a:pathLst>
                <a:path w="812800" h="571273">
                  <a:moveTo>
                    <a:pt x="406400" y="0"/>
                  </a:moveTo>
                  <a:lnTo>
                    <a:pt x="812800" y="571273"/>
                  </a:lnTo>
                  <a:lnTo>
                    <a:pt x="0" y="571273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7F90D4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27000" y="227134"/>
              <a:ext cx="558800" cy="3033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5400000">
            <a:off x="8921976" y="5281590"/>
            <a:ext cx="418974" cy="294474"/>
            <a:chOff x="0" y="0"/>
            <a:chExt cx="812800" cy="57127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571273"/>
            </a:xfrm>
            <a:custGeom>
              <a:avLst/>
              <a:gdLst/>
              <a:ahLst/>
              <a:cxnLst/>
              <a:rect l="l" t="t" r="r" b="b"/>
              <a:pathLst>
                <a:path w="812800" h="571273">
                  <a:moveTo>
                    <a:pt x="406400" y="0"/>
                  </a:moveTo>
                  <a:lnTo>
                    <a:pt x="812800" y="571273"/>
                  </a:lnTo>
                  <a:lnTo>
                    <a:pt x="0" y="571273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7F90D4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27000" y="227134"/>
              <a:ext cx="558800" cy="3033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12583792" y="5281590"/>
            <a:ext cx="418974" cy="294474"/>
            <a:chOff x="0" y="0"/>
            <a:chExt cx="812800" cy="57127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571273"/>
            </a:xfrm>
            <a:custGeom>
              <a:avLst/>
              <a:gdLst/>
              <a:ahLst/>
              <a:cxnLst/>
              <a:rect l="l" t="t" r="r" b="b"/>
              <a:pathLst>
                <a:path w="812800" h="571273">
                  <a:moveTo>
                    <a:pt x="406400" y="0"/>
                  </a:moveTo>
                  <a:lnTo>
                    <a:pt x="812800" y="571273"/>
                  </a:lnTo>
                  <a:lnTo>
                    <a:pt x="0" y="571273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7F90D4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27000" y="227134"/>
              <a:ext cx="558800" cy="3033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411099" y="1694012"/>
            <a:ext cx="8091608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프로젝트 진행과정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361158" y="2333432"/>
            <a:ext cx="52483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WORK FLOW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387218" y="7209498"/>
            <a:ext cx="2690755" cy="71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진행기간</a:t>
            </a:r>
          </a:p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진행사항 요약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968618" y="7209498"/>
            <a:ext cx="2690755" cy="71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진행기간</a:t>
            </a:r>
          </a:p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진행사항 요약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548246" y="7209498"/>
            <a:ext cx="2690755" cy="71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진행기간</a:t>
            </a:r>
          </a:p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진행사항 요약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127874" y="7209498"/>
            <a:ext cx="2690755" cy="71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진행기간</a:t>
            </a:r>
          </a:p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진행사항 요약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2189691" y="3924381"/>
            <a:ext cx="3008893" cy="3008893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2361269" y="5171685"/>
            <a:ext cx="2665738" cy="1046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주제 및</a:t>
            </a:r>
          </a:p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목표 설정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536503" y="4471184"/>
            <a:ext cx="2315270" cy="394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6"/>
              </a:lnSpc>
            </a:pPr>
            <a:r>
              <a:rPr lang="en-US" sz="260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STEP 01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5822933" y="3924381"/>
            <a:ext cx="3008893" cy="3008893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5994510" y="5428827"/>
            <a:ext cx="2665738" cy="532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시장조사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6169744" y="4471184"/>
            <a:ext cx="2315270" cy="394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6"/>
              </a:lnSpc>
            </a:pPr>
            <a:r>
              <a:rPr lang="en-US" sz="260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STEP 02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9456174" y="3924381"/>
            <a:ext cx="3008893" cy="3008893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9627752" y="5428827"/>
            <a:ext cx="2665738" cy="532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설문조사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802986" y="4471184"/>
            <a:ext cx="2315270" cy="394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6"/>
              </a:lnSpc>
            </a:pPr>
            <a:r>
              <a:rPr lang="en-US" sz="260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STEP 03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13089416" y="3924381"/>
            <a:ext cx="3008893" cy="3008893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3260993" y="5428827"/>
            <a:ext cx="2665738" cy="532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결론도출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3525380" y="4471184"/>
            <a:ext cx="2315270" cy="394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6"/>
              </a:lnSpc>
            </a:pPr>
            <a:r>
              <a:rPr lang="en-US" sz="260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STEP 04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128</Words>
  <Application>Microsoft Macintosh PowerPoint</Application>
  <PresentationFormat>사용자 지정</PresentationFormat>
  <Paragraphs>68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윤고딕 Light</vt:lpstr>
      <vt:lpstr>윤고딕 Semi-Bold</vt:lpstr>
      <vt:lpstr>Arial</vt:lpstr>
      <vt:lpstr>윤고딕</vt:lpstr>
      <vt:lpstr>윤고딕 Medium</vt:lpstr>
      <vt:lpstr>TDTD한강고딕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파스텔 블루 심플한 팀 프로젝트 발표 프레젠테이션</dc:title>
  <cp:lastModifiedBy>조윤경</cp:lastModifiedBy>
  <cp:revision>5</cp:revision>
  <dcterms:created xsi:type="dcterms:W3CDTF">2006-08-16T00:00:00Z</dcterms:created>
  <dcterms:modified xsi:type="dcterms:W3CDTF">2025-09-05T07:34:01Z</dcterms:modified>
  <dc:identifier>DAGxD4HwOE8</dc:identifier>
</cp:coreProperties>
</file>

<file path=docProps/thumbnail.jpeg>
</file>